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1450"/>
  </p:normalViewPr>
  <p:slideViewPr>
    <p:cSldViewPr>
      <p:cViewPr varScale="1">
        <p:scale>
          <a:sx n="96" d="100"/>
          <a:sy n="96" d="100"/>
        </p:scale>
        <p:origin x="108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9910-74A3-4ABF-B36C-5F1FB2069F18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CD77-32BC-476A-9B38-B785D3594E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47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9910-74A3-4ABF-B36C-5F1FB2069F18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CD77-32BC-476A-9B38-B785D3594E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69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9910-74A3-4ABF-B36C-5F1FB2069F18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CD77-32BC-476A-9B38-B785D3594E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40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9910-74A3-4ABF-B36C-5F1FB2069F18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CD77-32BC-476A-9B38-B785D3594E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17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9910-74A3-4ABF-B36C-5F1FB2069F18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CD77-32BC-476A-9B38-B785D3594E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23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9910-74A3-4ABF-B36C-5F1FB2069F18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CD77-32BC-476A-9B38-B785D3594E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72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9910-74A3-4ABF-B36C-5F1FB2069F18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CD77-32BC-476A-9B38-B785D3594E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9910-74A3-4ABF-B36C-5F1FB2069F18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CD77-32BC-476A-9B38-B785D3594E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72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9910-74A3-4ABF-B36C-5F1FB2069F18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CD77-32BC-476A-9B38-B785D3594E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87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9910-74A3-4ABF-B36C-5F1FB2069F18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CD77-32BC-476A-9B38-B785D3594E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69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9910-74A3-4ABF-B36C-5F1FB2069F18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CD77-32BC-476A-9B38-B785D3594E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76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C9910-74A3-4ABF-B36C-5F1FB2069F18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4CD77-32BC-476A-9B38-B785D3594E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13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lengxuenian.wix.com/bethsmf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347864" y="2204864"/>
            <a:ext cx="2016224" cy="201622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fr-FR" sz="4800" dirty="0" smtClean="0"/>
              <a:t>中文</a:t>
            </a:r>
            <a:endParaRPr lang="fr-FR" sz="4800" dirty="0"/>
          </a:p>
        </p:txBody>
      </p:sp>
      <p:sp>
        <p:nvSpPr>
          <p:cNvPr id="5" name="Rectangular Callout 4"/>
          <p:cNvSpPr/>
          <p:nvPr/>
        </p:nvSpPr>
        <p:spPr>
          <a:xfrm>
            <a:off x="683568" y="216140"/>
            <a:ext cx="2736304" cy="1772700"/>
          </a:xfrm>
          <a:prstGeom prst="wedgeRectCallout">
            <a:avLst>
              <a:gd name="adj1" fmla="val 53030"/>
              <a:gd name="adj2" fmla="val 7477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/>
              <a:t>Cross </a:t>
            </a:r>
            <a:r>
              <a:rPr lang="fr-FR" b="1" u="sng" dirty="0" err="1" smtClean="0"/>
              <a:t>curricular</a:t>
            </a:r>
            <a:r>
              <a:rPr lang="fr-FR" b="1" u="sng" dirty="0" smtClean="0"/>
              <a:t>:</a:t>
            </a:r>
          </a:p>
          <a:p>
            <a:pPr algn="ctr"/>
            <a:r>
              <a:rPr lang="fr-FR" dirty="0" smtClean="0"/>
              <a:t>New 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Assembly</a:t>
            </a:r>
            <a:endParaRPr lang="fr-FR" dirty="0" smtClean="0"/>
          </a:p>
          <a:p>
            <a:pPr algn="ctr"/>
            <a:r>
              <a:rPr lang="fr-FR" dirty="0" err="1" smtClean="0"/>
              <a:t>Geography</a:t>
            </a:r>
            <a:endParaRPr lang="fr-FR" dirty="0" smtClean="0"/>
          </a:p>
          <a:p>
            <a:pPr algn="ctr"/>
            <a:r>
              <a:rPr lang="fr-FR" dirty="0" err="1" smtClean="0"/>
              <a:t>History</a:t>
            </a:r>
            <a:endParaRPr lang="fr-FR" dirty="0" smtClean="0"/>
          </a:p>
          <a:p>
            <a:pPr algn="ctr"/>
            <a:r>
              <a:rPr lang="fr-FR" dirty="0" smtClean="0"/>
              <a:t>Design &amp; Tech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P.E. immersion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5292080" y="216140"/>
            <a:ext cx="2664296" cy="1440160"/>
          </a:xfrm>
          <a:prstGeom prst="wedgeRectCallout">
            <a:avLst>
              <a:gd name="adj1" fmla="val -60516"/>
              <a:gd name="adj2" fmla="val 92879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err="1" smtClean="0"/>
              <a:t>Outreach</a:t>
            </a:r>
            <a:r>
              <a:rPr lang="fr-FR" b="1" u="sng" dirty="0" smtClean="0"/>
              <a:t>:</a:t>
            </a:r>
          </a:p>
          <a:p>
            <a:pPr algn="ctr"/>
            <a:r>
              <a:rPr lang="fr-FR" dirty="0" smtClean="0"/>
              <a:t>Partner </a:t>
            </a:r>
            <a:r>
              <a:rPr lang="fr-FR" dirty="0" err="1" smtClean="0"/>
              <a:t>School</a:t>
            </a:r>
            <a:endParaRPr lang="fr-FR" dirty="0" smtClean="0"/>
          </a:p>
          <a:p>
            <a:pPr algn="ctr"/>
            <a:r>
              <a:rPr lang="fr-FR" dirty="0" err="1" smtClean="0"/>
              <a:t>Primary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endParaRPr lang="fr-FR" dirty="0" smtClean="0"/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China </a:t>
            </a:r>
            <a:r>
              <a:rPr lang="fr-FR" dirty="0" err="1" smtClean="0">
                <a:solidFill>
                  <a:srgbClr val="FF0000"/>
                </a:solidFill>
              </a:rPr>
              <a:t>Town</a:t>
            </a:r>
            <a:endParaRPr lang="fr-FR" dirty="0" smtClean="0">
              <a:solidFill>
                <a:srgbClr val="FF0000"/>
              </a:solidFill>
            </a:endParaRP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(</a:t>
            </a:r>
            <a:r>
              <a:rPr lang="fr-FR" dirty="0" err="1" smtClean="0">
                <a:solidFill>
                  <a:srgbClr val="FF0000"/>
                </a:solidFill>
              </a:rPr>
              <a:t>Treasure</a:t>
            </a:r>
            <a:r>
              <a:rPr lang="fr-FR" dirty="0" smtClean="0">
                <a:solidFill>
                  <a:srgbClr val="FF0000"/>
                </a:solidFill>
              </a:rPr>
              <a:t> Hunt)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179512" y="2852936"/>
            <a:ext cx="2808312" cy="1692188"/>
          </a:xfrm>
          <a:prstGeom prst="wedgeRectCallout">
            <a:avLst>
              <a:gd name="adj1" fmla="val 51759"/>
              <a:gd name="adj2" fmla="val -68153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err="1" smtClean="0"/>
              <a:t>Departmental</a:t>
            </a:r>
            <a:r>
              <a:rPr lang="fr-FR" b="1" u="sng" dirty="0" smtClean="0"/>
              <a:t>:</a:t>
            </a:r>
          </a:p>
          <a:p>
            <a:pPr algn="ctr"/>
            <a:r>
              <a:rPr lang="fr-FR" dirty="0" err="1" smtClean="0"/>
              <a:t>Bubble</a:t>
            </a:r>
            <a:r>
              <a:rPr lang="fr-FR" dirty="0" smtClean="0"/>
              <a:t> </a:t>
            </a:r>
            <a:r>
              <a:rPr lang="fr-FR" dirty="0" err="1" smtClean="0"/>
              <a:t>Tea</a:t>
            </a:r>
            <a:r>
              <a:rPr lang="fr-FR" dirty="0" smtClean="0"/>
              <a:t> </a:t>
            </a:r>
            <a:r>
              <a:rPr lang="fr-FR" dirty="0" err="1" smtClean="0"/>
              <a:t>Tasting</a:t>
            </a:r>
            <a:endParaRPr lang="fr-FR" dirty="0" smtClean="0"/>
          </a:p>
          <a:p>
            <a:pPr algn="ctr"/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Championships</a:t>
            </a:r>
            <a:endParaRPr lang="fr-FR" dirty="0" smtClean="0"/>
          </a:p>
          <a:p>
            <a:pPr algn="ctr"/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Clinic</a:t>
            </a:r>
            <a:endParaRPr lang="fr-FR" dirty="0" smtClean="0"/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Talent Show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5949617" y="2348880"/>
            <a:ext cx="3024335" cy="1728192"/>
          </a:xfrm>
          <a:prstGeom prst="wedgeRectCallout">
            <a:avLst>
              <a:gd name="adj1" fmla="val -70995"/>
              <a:gd name="adj2" fmla="val -40691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err="1" smtClean="0"/>
              <a:t>Subject</a:t>
            </a:r>
            <a:r>
              <a:rPr lang="fr-FR" b="1" u="sng" dirty="0" smtClean="0"/>
              <a:t>:</a:t>
            </a:r>
          </a:p>
          <a:p>
            <a:pPr algn="ctr"/>
            <a:r>
              <a:rPr lang="fr-FR" dirty="0" smtClean="0"/>
              <a:t>Cultural </a:t>
            </a:r>
            <a:r>
              <a:rPr lang="fr-FR" dirty="0" err="1" smtClean="0"/>
              <a:t>Homework</a:t>
            </a:r>
            <a:endParaRPr lang="fr-FR" dirty="0" smtClean="0"/>
          </a:p>
          <a:p>
            <a:pPr algn="ctr"/>
            <a:r>
              <a:rPr lang="fr-FR" dirty="0" smtClean="0"/>
              <a:t>Project Learning</a:t>
            </a:r>
          </a:p>
          <a:p>
            <a:pPr algn="ctr"/>
            <a:r>
              <a:rPr lang="fr-FR" dirty="0" err="1" smtClean="0"/>
              <a:t>Literature</a:t>
            </a:r>
            <a:r>
              <a:rPr lang="fr-FR" dirty="0" smtClean="0"/>
              <a:t> &amp; </a:t>
            </a:r>
            <a:r>
              <a:rPr lang="fr-FR" dirty="0" err="1" smtClean="0"/>
              <a:t>Movie</a:t>
            </a:r>
            <a:r>
              <a:rPr lang="fr-FR" dirty="0" smtClean="0"/>
              <a:t> </a:t>
            </a:r>
            <a:r>
              <a:rPr lang="fr-FR" dirty="0" err="1"/>
              <a:t>L</a:t>
            </a:r>
            <a:r>
              <a:rPr lang="fr-FR" dirty="0" err="1" smtClean="0"/>
              <a:t>esson</a:t>
            </a:r>
            <a:endParaRPr lang="fr-FR" dirty="0" smtClean="0"/>
          </a:p>
          <a:p>
            <a:pPr algn="ctr"/>
            <a:r>
              <a:rPr lang="fr-FR" dirty="0" smtClean="0"/>
              <a:t>Club</a:t>
            </a:r>
            <a:endParaRPr lang="zh-CN" altLang="en-US" dirty="0" smtClean="0"/>
          </a:p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Spelling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B,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Debate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&amp;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BC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057629" y="5021948"/>
            <a:ext cx="2808312" cy="1592798"/>
          </a:xfrm>
          <a:prstGeom prst="wedgeRectCallout">
            <a:avLst>
              <a:gd name="adj1" fmla="val -62367"/>
              <a:gd name="adj2" fmla="val -94799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/>
              <a:t>IOE:</a:t>
            </a:r>
          </a:p>
          <a:p>
            <a:pPr algn="ctr"/>
            <a:r>
              <a:rPr lang="fr-FR" dirty="0" smtClean="0"/>
              <a:t>Confucius </a:t>
            </a:r>
            <a:r>
              <a:rPr lang="fr-FR" dirty="0" err="1" smtClean="0"/>
              <a:t>Classroom</a:t>
            </a:r>
            <a:endParaRPr lang="fr-FR" dirty="0" smtClean="0"/>
          </a:p>
          <a:p>
            <a:pPr algn="ctr"/>
            <a:r>
              <a:rPr lang="fr-FR" dirty="0" err="1" smtClean="0"/>
              <a:t>University</a:t>
            </a:r>
            <a:r>
              <a:rPr lang="fr-FR" dirty="0" smtClean="0"/>
              <a:t> Day</a:t>
            </a:r>
          </a:p>
          <a:p>
            <a:pPr algn="ctr"/>
            <a:r>
              <a:rPr lang="fr-FR" dirty="0" smtClean="0"/>
              <a:t>China Trip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BFI/A-</a:t>
            </a:r>
            <a:r>
              <a:rPr lang="fr-FR" dirty="0" err="1">
                <a:solidFill>
                  <a:srgbClr val="FF0000"/>
                </a:solidFill>
              </a:rPr>
              <a:t>L</a:t>
            </a:r>
            <a:r>
              <a:rPr lang="fr-FR" dirty="0" err="1" smtClean="0">
                <a:solidFill>
                  <a:srgbClr val="FF0000"/>
                </a:solidFill>
              </a:rPr>
              <a:t>evel</a:t>
            </a:r>
            <a:r>
              <a:rPr lang="fr-FR" dirty="0" smtClean="0">
                <a:solidFill>
                  <a:srgbClr val="FF0000"/>
                </a:solidFill>
              </a:rPr>
              <a:t> Day</a:t>
            </a:r>
          </a:p>
        </p:txBody>
      </p:sp>
      <p:sp>
        <p:nvSpPr>
          <p:cNvPr id="13" name="Rectangular Callout 12">
            <a:hlinkClick r:id="rId2"/>
          </p:cNvPr>
          <p:cNvSpPr/>
          <p:nvPr/>
        </p:nvSpPr>
        <p:spPr>
          <a:xfrm>
            <a:off x="1558020" y="4859322"/>
            <a:ext cx="2880320" cy="1755424"/>
          </a:xfrm>
          <a:prstGeom prst="wedgeRectCallout">
            <a:avLst>
              <a:gd name="adj1" fmla="val 41695"/>
              <a:gd name="adj2" fmla="val -74881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err="1" smtClean="0"/>
              <a:t>Flipped</a:t>
            </a:r>
            <a:r>
              <a:rPr lang="fr-FR" b="1" u="sng" dirty="0" smtClean="0"/>
              <a:t> &amp; Extended:</a:t>
            </a:r>
          </a:p>
          <a:p>
            <a:pPr algn="ctr"/>
            <a:r>
              <a:rPr lang="fr-FR" dirty="0" err="1" smtClean="0"/>
              <a:t>Penpal</a:t>
            </a:r>
            <a:r>
              <a:rPr lang="fr-FR" dirty="0" smtClean="0"/>
              <a:t> &amp; Social media</a:t>
            </a:r>
          </a:p>
          <a:p>
            <a:pPr algn="ctr"/>
            <a:r>
              <a:rPr lang="fr-FR" dirty="0" smtClean="0"/>
              <a:t>LRC Good </a:t>
            </a:r>
            <a:r>
              <a:rPr lang="fr-FR" dirty="0" err="1" smtClean="0"/>
              <a:t>Work</a:t>
            </a:r>
            <a:r>
              <a:rPr lang="fr-FR" dirty="0" smtClean="0"/>
              <a:t> Bank</a:t>
            </a:r>
          </a:p>
          <a:p>
            <a:pPr algn="ctr"/>
            <a:r>
              <a:rPr lang="fr-FR" dirty="0" err="1" smtClean="0"/>
              <a:t>Subject</a:t>
            </a:r>
            <a:r>
              <a:rPr lang="fr-FR" dirty="0" smtClean="0"/>
              <a:t>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Website</a:t>
            </a:r>
            <a:endParaRPr lang="fr-FR" dirty="0" smtClean="0"/>
          </a:p>
          <a:p>
            <a:pPr algn="ctr"/>
            <a:r>
              <a:rPr lang="fr-FR" dirty="0" err="1" smtClean="0"/>
              <a:t>Past</a:t>
            </a:r>
            <a:r>
              <a:rPr lang="fr-FR" dirty="0" smtClean="0"/>
              <a:t> Paper </a:t>
            </a:r>
            <a:r>
              <a:rPr lang="fr-FR" dirty="0" err="1" smtClean="0"/>
              <a:t>Video</a:t>
            </a:r>
            <a:endParaRPr lang="fr-FR" dirty="0" smtClean="0"/>
          </a:p>
          <a:p>
            <a:pPr algn="ctr"/>
            <a:r>
              <a:rPr lang="fr-FR" dirty="0" err="1" smtClean="0">
                <a:solidFill>
                  <a:srgbClr val="FF0000"/>
                </a:solidFill>
              </a:rPr>
              <a:t>DfE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Twilight</a:t>
            </a:r>
            <a:endParaRPr lang="fr-F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54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85</Words>
  <Application>Microsoft Macintosh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宋体</vt:lpstr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Xuenian Leng</dc:creator>
  <cp:lastModifiedBy>Xuenian Leng</cp:lastModifiedBy>
  <cp:revision>12</cp:revision>
  <dcterms:created xsi:type="dcterms:W3CDTF">2016-06-15T16:38:18Z</dcterms:created>
  <dcterms:modified xsi:type="dcterms:W3CDTF">2016-06-18T09:14:55Z</dcterms:modified>
</cp:coreProperties>
</file>